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2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64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5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4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5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7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08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459432"/>
            <a:ext cx="91085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69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96448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8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21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3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81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85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1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7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39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07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2025-02-11T06:35:12Z</dcterms:created>
  <dcterms:modified xsi:type="dcterms:W3CDTF">2025-02-11T08:00:29Z</dcterms:modified>
</cp:coreProperties>
</file>